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2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4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9C445-CD84-4063-855E-259E108C1672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ABF2C5-6FAA-417E-ACB8-2DB8FC9686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9C445-CD84-4063-855E-259E108C1672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BF2C5-6FAA-417E-ACB8-2DB8FC968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7ABF2C5-6FAA-417E-ACB8-2DB8FC9686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9C445-CD84-4063-855E-259E108C1672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9C445-CD84-4063-855E-259E108C1672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7ABF2C5-6FAA-417E-ACB8-2DB8FC9686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9C445-CD84-4063-855E-259E108C1672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ABF2C5-6FAA-417E-ACB8-2DB8FC9686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F749C445-CD84-4063-855E-259E108C1672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BF2C5-6FAA-417E-ACB8-2DB8FC9686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9C445-CD84-4063-855E-259E108C1672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7ABF2C5-6FAA-417E-ACB8-2DB8FC9686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9C445-CD84-4063-855E-259E108C1672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7ABF2C5-6FAA-417E-ACB8-2DB8FC968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9C445-CD84-4063-855E-259E108C1672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7ABF2C5-6FAA-417E-ACB8-2DB8FC9686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ABF2C5-6FAA-417E-ACB8-2DB8FC9686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9C445-CD84-4063-855E-259E108C1672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7ABF2C5-6FAA-417E-ACB8-2DB8FC9686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F749C445-CD84-4063-855E-259E108C1672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F749C445-CD84-4063-855E-259E108C1672}" type="datetimeFigureOut">
              <a:rPr lang="en-US" smtClean="0"/>
              <a:pPr/>
              <a:t>12/10/2009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7ABF2C5-6FAA-417E-ACB8-2DB8FC9686C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arner.org/interactives/story/characters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Elements of a Story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Words to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600200" y="1600200"/>
            <a:ext cx="6172200" cy="6858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Words we should already know!!!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2362200"/>
            <a:ext cx="3048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Novel</a:t>
            </a:r>
            <a:endParaRPr lang="en-US" sz="4800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3352800"/>
            <a:ext cx="2133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Fiction</a:t>
            </a:r>
            <a:endParaRPr lang="en-US" sz="4400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4191000"/>
            <a:ext cx="381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Non - Fiction</a:t>
            </a:r>
            <a:endParaRPr lang="en-US" sz="4000" dirty="0"/>
          </a:p>
        </p:txBody>
      </p:sp>
      <p:sp>
        <p:nvSpPr>
          <p:cNvPr id="8" name="TextBox 7"/>
          <p:cNvSpPr txBox="1"/>
          <p:nvPr/>
        </p:nvSpPr>
        <p:spPr>
          <a:xfrm>
            <a:off x="4876800" y="1981200"/>
            <a:ext cx="3048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Setting</a:t>
            </a:r>
            <a:endParaRPr lang="en-US" sz="4400" dirty="0"/>
          </a:p>
        </p:txBody>
      </p:sp>
      <p:sp>
        <p:nvSpPr>
          <p:cNvPr id="9" name="TextBox 8"/>
          <p:cNvSpPr txBox="1"/>
          <p:nvPr/>
        </p:nvSpPr>
        <p:spPr>
          <a:xfrm>
            <a:off x="5257800" y="2895600"/>
            <a:ext cx="2514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Character</a:t>
            </a:r>
            <a:endParaRPr lang="en-US" sz="4000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  <p:bldP spid="5" grpId="0" build="allAtOnce"/>
      <p:bldP spid="7" grpId="0" build="allAtOnce"/>
      <p:bldP spid="8" grpId="0" build="allAtOnce"/>
      <p:bldP spid="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371600"/>
            <a:ext cx="1981200" cy="5486400"/>
          </a:xfrm>
          <a:solidFill>
            <a:schemeClr val="bg1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algn="r"/>
            <a:r>
              <a:rPr lang="en-US" dirty="0" smtClean="0"/>
              <a:t>Author’s </a:t>
            </a:r>
            <a:r>
              <a:rPr lang="en-US" dirty="0" smtClean="0"/>
              <a:t>Purpose</a:t>
            </a:r>
            <a:endParaRPr lang="en-US" dirty="0" smtClean="0"/>
          </a:p>
          <a:p>
            <a:pPr algn="r"/>
            <a:r>
              <a:rPr lang="en-US" dirty="0" smtClean="0"/>
              <a:t>Genre</a:t>
            </a:r>
            <a:endParaRPr lang="en-US" dirty="0" smtClean="0"/>
          </a:p>
          <a:p>
            <a:pPr algn="r"/>
            <a:r>
              <a:rPr lang="en-US" dirty="0" smtClean="0"/>
              <a:t>Character</a:t>
            </a:r>
          </a:p>
          <a:p>
            <a:pPr algn="r"/>
            <a:r>
              <a:rPr lang="en-US" dirty="0" smtClean="0"/>
              <a:t>Conflict</a:t>
            </a:r>
          </a:p>
          <a:p>
            <a:pPr algn="r"/>
            <a:r>
              <a:rPr lang="en-US" dirty="0" smtClean="0"/>
              <a:t>Climax</a:t>
            </a:r>
          </a:p>
          <a:p>
            <a:pPr algn="r"/>
            <a:r>
              <a:rPr lang="en-US" dirty="0" smtClean="0"/>
              <a:t>Novel</a:t>
            </a:r>
          </a:p>
          <a:p>
            <a:pPr algn="r"/>
            <a:r>
              <a:rPr lang="en-US" dirty="0" smtClean="0"/>
              <a:t>Narrator </a:t>
            </a:r>
          </a:p>
          <a:p>
            <a:pPr algn="r"/>
            <a:r>
              <a:rPr lang="en-US" dirty="0" smtClean="0"/>
              <a:t>Plot</a:t>
            </a:r>
          </a:p>
          <a:p>
            <a:pPr algn="r"/>
            <a:r>
              <a:rPr lang="en-US" dirty="0" smtClean="0"/>
              <a:t>Point of </a:t>
            </a:r>
            <a:r>
              <a:rPr lang="en-US" dirty="0" smtClean="0"/>
              <a:t>View</a:t>
            </a:r>
            <a:endParaRPr lang="en-US" dirty="0" smtClean="0"/>
          </a:p>
          <a:p>
            <a:pPr algn="r"/>
            <a:r>
              <a:rPr lang="en-US" dirty="0" smtClean="0"/>
              <a:t>Resolution</a:t>
            </a:r>
          </a:p>
          <a:p>
            <a:pPr algn="r"/>
            <a:r>
              <a:rPr lang="en-US" dirty="0" smtClean="0"/>
              <a:t>Setting</a:t>
            </a:r>
          </a:p>
          <a:p>
            <a:pPr algn="r"/>
            <a:r>
              <a:rPr lang="en-US" dirty="0" smtClean="0"/>
              <a:t>Turing Point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33600" y="1371600"/>
            <a:ext cx="7010400" cy="5486400"/>
          </a:xfrm>
          <a:solidFill>
            <a:schemeClr val="bg1"/>
          </a:solidFill>
          <a:ln>
            <a:solidFill>
              <a:srgbClr val="FFC000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 the reason for writing; to </a:t>
            </a:r>
            <a:r>
              <a:rPr lang="en-US" dirty="0" smtClean="0"/>
              <a:t>inform</a:t>
            </a:r>
            <a:r>
              <a:rPr lang="en-US" dirty="0" smtClean="0"/>
              <a:t>, persuade, or entertain </a:t>
            </a:r>
            <a:endParaRPr lang="en-US" dirty="0" smtClean="0"/>
          </a:p>
          <a:p>
            <a:r>
              <a:rPr lang="en-US" dirty="0" smtClean="0"/>
              <a:t>classification of a piece of </a:t>
            </a:r>
            <a:r>
              <a:rPr lang="en-US" dirty="0" smtClean="0"/>
              <a:t>literature</a:t>
            </a:r>
          </a:p>
          <a:p>
            <a:r>
              <a:rPr lang="en-US" dirty="0" smtClean="0"/>
              <a:t>Persons, things or animals taking part in a story </a:t>
            </a:r>
          </a:p>
          <a:p>
            <a:r>
              <a:rPr lang="en-US" dirty="0" smtClean="0"/>
              <a:t>The problem in a story</a:t>
            </a:r>
          </a:p>
          <a:p>
            <a:r>
              <a:rPr lang="en-US" dirty="0" smtClean="0"/>
              <a:t>The main problem is faced; most exciting part!</a:t>
            </a:r>
          </a:p>
          <a:p>
            <a:r>
              <a:rPr lang="en-US" dirty="0" smtClean="0"/>
              <a:t>Long, fictional story</a:t>
            </a:r>
          </a:p>
          <a:p>
            <a:r>
              <a:rPr lang="en-US" dirty="0" smtClean="0"/>
              <a:t>The person telling the story</a:t>
            </a:r>
          </a:p>
          <a:p>
            <a:r>
              <a:rPr lang="en-US" dirty="0" smtClean="0"/>
              <a:t>Pattern of events in a story</a:t>
            </a:r>
          </a:p>
          <a:p>
            <a:r>
              <a:rPr lang="en-US" dirty="0" smtClean="0"/>
              <a:t>The perspective from which a story is told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What happens in the end</a:t>
            </a:r>
          </a:p>
          <a:p>
            <a:r>
              <a:rPr lang="en-US" dirty="0" smtClean="0"/>
              <a:t>Time and Place of a story</a:t>
            </a:r>
          </a:p>
          <a:p>
            <a:r>
              <a:rPr lang="en-US" dirty="0" smtClean="0"/>
              <a:t>When a big change occurs in a story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Persons, things or animals taking part in a </a:t>
            </a:r>
            <a:r>
              <a:rPr lang="en-US" dirty="0" smtClean="0"/>
              <a:t>story</a:t>
            </a:r>
          </a:p>
          <a:p>
            <a:r>
              <a:rPr lang="en-US" dirty="0" smtClean="0"/>
              <a:t>Traits are the qualities of characters</a:t>
            </a:r>
          </a:p>
          <a:p>
            <a:pPr lvl="1"/>
            <a:r>
              <a:rPr lang="en-US" dirty="0" smtClean="0"/>
              <a:t>We can identify traits by words and actions</a:t>
            </a:r>
          </a:p>
          <a:p>
            <a:pPr lvl="1"/>
            <a:r>
              <a:rPr lang="en-US" dirty="0" smtClean="0"/>
              <a:t>By what others say </a:t>
            </a:r>
            <a:r>
              <a:rPr lang="en-US" smtClean="0"/>
              <a:t>about them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a look at this website!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http://www.learner.org/interactives/story/characters.html</a:t>
            </a: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After viewing this we should have some what of an understanding of our story elements!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Activity!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2971800" cy="4525963"/>
          </a:xfrm>
        </p:spPr>
        <p:txBody>
          <a:bodyPr/>
          <a:lstStyle/>
          <a:p>
            <a:r>
              <a:rPr lang="en-US" dirty="0" smtClean="0"/>
              <a:t>Create a story map!</a:t>
            </a:r>
          </a:p>
          <a:p>
            <a:endParaRPr lang="en-US" dirty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http://www.somers.k12.ct.us/ses/SES%20Web%20Page/story%20org.gif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16036" y="0"/>
            <a:ext cx="552796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[Story MAP OUTLINE GRAPHIC INCLUDING: SETTING, MAIN CHARACTERS, &#10;STORY PROBLEM, EVENTS, PROBLEM RESOLUTION, ENDING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143873"/>
            <a:ext cx="7620000" cy="67141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1590</TotalTime>
  <Words>187</Words>
  <Application>Microsoft Office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Elements of a Story</vt:lpstr>
      <vt:lpstr>Words to Review</vt:lpstr>
      <vt:lpstr>Vocabulary</vt:lpstr>
      <vt:lpstr>Character</vt:lpstr>
      <vt:lpstr>Take a look at this website!</vt:lpstr>
      <vt:lpstr>Activity!</vt:lpstr>
      <vt:lpstr>Slide 7</vt:lpstr>
    </vt:vector>
  </TitlesOfParts>
  <Company>PSRC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of a Story</dc:title>
  <dc:creator>mcleans.carroll</dc:creator>
  <cp:lastModifiedBy>mcleans.carroll</cp:lastModifiedBy>
  <cp:revision>31</cp:revision>
  <dcterms:created xsi:type="dcterms:W3CDTF">2009-09-01T15:09:13Z</dcterms:created>
  <dcterms:modified xsi:type="dcterms:W3CDTF">2009-12-10T20:02:09Z</dcterms:modified>
</cp:coreProperties>
</file>