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9F1E4-A101-4CE4-8D2F-B3721F58910B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FEB4-82E2-4654-AE3C-B8ABD485D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F05385-1041-4142-9F2B-2363578EC3F5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37FFA7-F85F-465B-B2BF-945300439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conclusion is a decision you make after thinking of the details you have just read</a:t>
            </a:r>
          </a:p>
          <a:p>
            <a:r>
              <a:rPr lang="en-US" dirty="0" smtClean="0"/>
              <a:t>Use prior knowledge</a:t>
            </a:r>
          </a:p>
          <a:p>
            <a:pPr lvl="1"/>
            <a:r>
              <a:rPr lang="en-US" dirty="0" smtClean="0"/>
              <a:t>This the stuff you already know</a:t>
            </a:r>
          </a:p>
          <a:p>
            <a:pPr lvl="2"/>
            <a:r>
              <a:rPr lang="en-US" dirty="0" smtClean="0"/>
              <a:t>For example you know that we come to school most Monday mornings!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that your conclusion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You don’t want it </a:t>
            </a:r>
          </a:p>
          <a:p>
            <a:pPr>
              <a:buNone/>
            </a:pPr>
            <a:r>
              <a:rPr lang="en-US" dirty="0" smtClean="0"/>
              <a:t>coming out of left field!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55462" y="2362200"/>
            <a:ext cx="43501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Makes Sense!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95600"/>
            <a:ext cx="3352800" cy="369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this chart to help you learn to draw conclusions!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+                     +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Detail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286000" y="37338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Detail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4419600" y="37338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you already Know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705600" y="3810000"/>
            <a:ext cx="2286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Conclusion!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6324600" y="4191000"/>
            <a:ext cx="381000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practice what we have learned!</a:t>
            </a:r>
          </a:p>
          <a:p>
            <a:pPr lvl="1"/>
            <a:r>
              <a:rPr lang="en-US" dirty="0" smtClean="0"/>
              <a:t>Turn to page 393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will read this as a class</a:t>
            </a:r>
          </a:p>
          <a:p>
            <a:pPr lvl="1"/>
            <a:r>
              <a:rPr lang="en-US" dirty="0" smtClean="0"/>
              <a:t>Make 2 conclusion charts</a:t>
            </a:r>
          </a:p>
          <a:p>
            <a:pPr lvl="2"/>
            <a:r>
              <a:rPr lang="en-US" smtClean="0"/>
              <a:t>Why did </a:t>
            </a:r>
            <a:r>
              <a:rPr lang="en-US" dirty="0" smtClean="0"/>
              <a:t>Jeff enter the race?	</a:t>
            </a:r>
          </a:p>
          <a:p>
            <a:pPr lvl="2"/>
            <a:r>
              <a:rPr lang="en-US" dirty="0" smtClean="0"/>
              <a:t>How did Jeff feel about himself?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151</TotalTime>
  <Words>119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Drawing Conclusions</vt:lpstr>
      <vt:lpstr>Drawing Conclusions</vt:lpstr>
      <vt:lpstr>Drawing Conclusions</vt:lpstr>
      <vt:lpstr>Drawing Conclusions</vt:lpstr>
      <vt:lpstr>Drawing Conclusions</vt:lpstr>
    </vt:vector>
  </TitlesOfParts>
  <Company>PSRC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Conclusions</dc:title>
  <dc:creator>mcleans.carroll</dc:creator>
  <cp:lastModifiedBy>mcleans.carroll</cp:lastModifiedBy>
  <cp:revision>12</cp:revision>
  <dcterms:created xsi:type="dcterms:W3CDTF">2009-10-12T13:28:23Z</dcterms:created>
  <dcterms:modified xsi:type="dcterms:W3CDTF">2009-10-16T15:08:48Z</dcterms:modified>
</cp:coreProperties>
</file>